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439400" cy="15119350"/>
  <p:notesSz cx="6669088" cy="9926638"/>
  <p:embeddedFontLst>
    <p:embeddedFont>
      <p:font typeface="Montserrat" panose="020B0604020202020204" charset="0"/>
      <p:regular r:id="rId4"/>
      <p:bold r:id="rId5"/>
      <p:italic r:id="rId6"/>
      <p:boldItalic r:id="rId7"/>
    </p:embeddedFont>
    <p:embeddedFont>
      <p:font typeface="Montserrat Medium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340">
          <p15:clr>
            <a:srgbClr val="747775"/>
          </p15:clr>
        </p15:guide>
        <p15:guide id="2" orient="horz" pos="340">
          <p15:clr>
            <a:srgbClr val="747775"/>
          </p15:clr>
        </p15:guide>
        <p15:guide id="3" pos="6187">
          <p15:clr>
            <a:srgbClr val="747775"/>
          </p15:clr>
        </p15:guide>
        <p15:guide id="4" pos="3436">
          <p15:clr>
            <a:srgbClr val="747775"/>
          </p15:clr>
        </p15:guide>
        <p15:guide id="5" orient="horz" pos="365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09"/>
  </p:normalViewPr>
  <p:slideViewPr>
    <p:cSldViewPr snapToGrid="0">
      <p:cViewPr>
        <p:scale>
          <a:sx n="60" d="100"/>
          <a:sy n="60" d="100"/>
        </p:scale>
        <p:origin x="-1240" y="1104"/>
      </p:cViewPr>
      <p:guideLst>
        <p:guide orient="horz" pos="340"/>
        <p:guide orient="horz" pos="3658"/>
        <p:guide pos="340"/>
        <p:guide pos="6187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1050" y="744538"/>
            <a:ext cx="25685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417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49463" y="744538"/>
            <a:ext cx="257016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5887" y="2188777"/>
            <a:ext cx="9728100" cy="6033900"/>
          </a:xfrm>
          <a:prstGeom prst="rect">
            <a:avLst/>
          </a:prstGeom>
        </p:spPr>
        <p:txBody>
          <a:bodyPr spcFirstLastPara="1" wrap="square" lIns="159175" tIns="159175" rIns="159175" bIns="159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5878" y="8331286"/>
            <a:ext cx="9728100" cy="23301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5878" y="3251601"/>
            <a:ext cx="9728100" cy="5772000"/>
          </a:xfrm>
          <a:prstGeom prst="rect">
            <a:avLst/>
          </a:prstGeom>
        </p:spPr>
        <p:txBody>
          <a:bodyPr spcFirstLastPara="1" wrap="square" lIns="159175" tIns="159175" rIns="159175" bIns="159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5878" y="9266383"/>
            <a:ext cx="9728100" cy="38238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4254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5878" y="6322709"/>
            <a:ext cx="9728100" cy="24747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9728100" cy="100431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4566900" cy="100431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517307" y="3387853"/>
            <a:ext cx="4566900" cy="100431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5878" y="1633260"/>
            <a:ext cx="3206100" cy="2221500"/>
          </a:xfrm>
          <a:prstGeom prst="rect">
            <a:avLst/>
          </a:prstGeom>
        </p:spPr>
        <p:txBody>
          <a:bodyPr spcFirstLastPara="1" wrap="square" lIns="159175" tIns="159175" rIns="159175" bIns="1591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5878" y="4084913"/>
            <a:ext cx="3206100" cy="93462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9734" y="1323276"/>
            <a:ext cx="7270200" cy="120255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220000" y="-367"/>
            <a:ext cx="5220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59175" tIns="159175" rIns="159175" bIns="15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03130" y="3625081"/>
            <a:ext cx="4618500" cy="4357500"/>
          </a:xfrm>
          <a:prstGeom prst="rect">
            <a:avLst/>
          </a:prstGeom>
        </p:spPr>
        <p:txBody>
          <a:bodyPr spcFirstLastPara="1" wrap="square" lIns="159175" tIns="159175" rIns="159175" bIns="159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03130" y="8240010"/>
            <a:ext cx="4618500" cy="36306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639587" y="2128514"/>
            <a:ext cx="4380900" cy="10862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5878" y="12436336"/>
            <a:ext cx="6849000" cy="17787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9728100" cy="10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75" y="539475"/>
            <a:ext cx="4145701" cy="41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377" y="539475"/>
            <a:ext cx="4367724" cy="14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219700" y="1988348"/>
            <a:ext cx="43677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02.10.24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it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 15.00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219700" y="2923565"/>
            <a:ext cx="4367700" cy="92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Fiera del Levante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Auditorium Cineporto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219700" y="3984881"/>
            <a:ext cx="5219700" cy="271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1B376A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Progetto Horizon RESIST</a:t>
            </a:r>
          </a:p>
          <a:p>
            <a:r>
              <a:rPr lang="it-IT" sz="2400" dirty="0">
                <a:solidFill>
                  <a:srgbClr val="1C509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Turismo e cambiamenti climatici. </a:t>
            </a:r>
          </a:p>
          <a:p>
            <a:r>
              <a:rPr lang="it-IT" sz="2400" dirty="0">
                <a:solidFill>
                  <a:srgbClr val="1C509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Scenari attuali e </a:t>
            </a:r>
            <a:r>
              <a:rPr lang="it-IT" sz="2400">
                <a:solidFill>
                  <a:srgbClr val="1C509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prospettive </a:t>
            </a:r>
          </a:p>
          <a:p>
            <a:r>
              <a:rPr lang="it-IT" sz="2400">
                <a:solidFill>
                  <a:srgbClr val="1C509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 adattamento</a:t>
            </a:r>
            <a:endParaRPr lang="it-IT" sz="2400" dirty="0">
              <a:solidFill>
                <a:srgbClr val="1C509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703092"/>
            <a:ext cx="10440003" cy="42309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-85142" y="8320423"/>
            <a:ext cx="4142275" cy="181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Aldo Patruno</a:t>
            </a:r>
          </a:p>
          <a:p>
            <a:pPr marL="442913" lvl="0" indent="142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Direttore Dipartimento Turismo, Economia della Cultura, Valorizzazione del Territorio, Regione Puglia</a:t>
            </a: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-85142" y="10255272"/>
            <a:ext cx="3710476" cy="119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Annamaria Annicchiarico</a:t>
            </a:r>
          </a:p>
          <a:p>
            <a:pPr marL="442913" lvl="0" indent="142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Direttore Generale, Tecnopolis PST   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768933" y="6867510"/>
            <a:ext cx="4299048" cy="131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Davide De Nicolò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42913" lvl="0" indent="14288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Responsabile Area Progetti, Tecnopolis PST</a:t>
            </a: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768933" y="8269381"/>
            <a:ext cx="4374250" cy="215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Michele Cera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42913" lvl="0" indent="142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Coordinamento Progetti di cooperazione Dipartimento Turismo, Economia della Cultura, Valorizzazione del Territorio, Regione Puglia</a:t>
            </a: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768933" y="10251274"/>
            <a:ext cx="4089100" cy="181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Alessandro Bonifazi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42913" lvl="0" indent="142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Ricercatore in politiche territoriali per la transizione ecologica, Politecnico di Bari</a:t>
            </a: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7662" y="13893698"/>
            <a:ext cx="4367724" cy="29856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-33303" y="6831396"/>
            <a:ext cx="3882369" cy="1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Gianfranco </a:t>
            </a:r>
            <a:r>
              <a:rPr lang="it-IT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Lopane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42913" lvl="0" indent="142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Assessore Turismo, Sviluppo e Impresa Turistica, Regione Puglia</a:t>
            </a: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" name="Google Shape;67;p13"/>
          <p:cNvSpPr txBox="1"/>
          <p:nvPr/>
        </p:nvSpPr>
        <p:spPr>
          <a:xfrm>
            <a:off x="4721452" y="12271559"/>
            <a:ext cx="5448145" cy="56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  <a:latin typeface="Montserrat Medium"/>
                <a:ea typeface="Montserrat"/>
                <a:cs typeface="Montserrat Medium"/>
                <a:sym typeface="Montserrat Medium"/>
              </a:rPr>
              <a:t>Seguirà</a:t>
            </a:r>
            <a:r>
              <a:rPr lang="it" sz="1800" dirty="0">
                <a:solidFill>
                  <a:schemeClr val="dk1"/>
                </a:solidFill>
                <a:latin typeface="Montserrat Medium"/>
                <a:ea typeface="Montserrat"/>
                <a:cs typeface="Montserrat Medium"/>
                <a:sym typeface="Montserrat Medium"/>
              </a:rPr>
              <a:t> </a:t>
            </a:r>
            <a:r>
              <a:rPr lang="it" sz="1800" b="1" dirty="0">
                <a:solidFill>
                  <a:schemeClr val="dk1"/>
                </a:solidFill>
                <a:latin typeface="Montserrat"/>
                <a:ea typeface="Montserrat"/>
                <a:cs typeface="Montserrat Medium"/>
                <a:sym typeface="Montserrat"/>
              </a:rPr>
              <a:t>d</a:t>
            </a:r>
            <a:r>
              <a:rPr lang="it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ibattito con gli stakeholders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magine 2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xmlns="" id="{A9C1C3E6-8030-B188-72DE-CDB3E89F4B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25" t="25322" r="7953" b="25730"/>
          <a:stretch/>
        </p:blipFill>
        <p:spPr>
          <a:xfrm>
            <a:off x="5281086" y="13325028"/>
            <a:ext cx="1472337" cy="317127"/>
          </a:xfrm>
          <a:prstGeom prst="rect">
            <a:avLst/>
          </a:prstGeom>
        </p:spPr>
      </p:pic>
      <p:pic>
        <p:nvPicPr>
          <p:cNvPr id="4" name="Immagine 3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xmlns="" id="{A8A7CF84-7228-A741-2F35-A10B9A3AA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161" y="13211595"/>
            <a:ext cx="735334" cy="446103"/>
          </a:xfrm>
          <a:prstGeom prst="rect">
            <a:avLst/>
          </a:prstGeom>
        </p:spPr>
      </p:pic>
      <p:pic>
        <p:nvPicPr>
          <p:cNvPr id="5" name="Immagine 4" descr="Immagine che contiene schermata, Elementi grafici, design, Carattere&#10;&#10;Descrizione generata automaticamente">
            <a:extLst>
              <a:ext uri="{FF2B5EF4-FFF2-40B4-BE49-F238E27FC236}">
                <a16:creationId xmlns:a16="http://schemas.microsoft.com/office/drawing/2014/main" xmlns="" id="{0D015AE3-B166-EFBE-4654-5C437387DC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5550" y="13233520"/>
            <a:ext cx="461267" cy="423090"/>
          </a:xfrm>
          <a:prstGeom prst="rect">
            <a:avLst/>
          </a:prstGeom>
        </p:spPr>
      </p:pic>
      <p:pic>
        <p:nvPicPr>
          <p:cNvPr id="6" name="Immagine 5" descr="Immagine che contiene testo, logo, Carattere, Elementi grafici&#10;&#10;Descrizione generata automaticamente">
            <a:extLst>
              <a:ext uri="{FF2B5EF4-FFF2-40B4-BE49-F238E27FC236}">
                <a16:creationId xmlns:a16="http://schemas.microsoft.com/office/drawing/2014/main" xmlns="" id="{20A4F231-DC81-F6BE-AC2F-D6754FEF95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9873" y="13223101"/>
            <a:ext cx="1308937" cy="423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105</Words>
  <Application>Microsoft Office PowerPoint</Application>
  <PresentationFormat>Personalizzato</PresentationFormat>
  <Paragraphs>27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Montserrat</vt:lpstr>
      <vt:lpstr>Montserrat Medium</vt:lpstr>
      <vt:lpstr>Simple Light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24</cp:revision>
  <cp:lastPrinted>2024-09-23T08:14:41Z</cp:lastPrinted>
  <dcterms:modified xsi:type="dcterms:W3CDTF">2024-09-23T08:45:06Z</dcterms:modified>
</cp:coreProperties>
</file>