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9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0911EAD-955A-4EA7-A75E-F86216DEC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ABD2241A-AE48-48F9-A3B2-9A25B1CDD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C2436854-6C19-4E99-844A-C931C236E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ED643D3-7FBC-4B35-B063-639D0F409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5B0CCA2A-E2A4-4055-AFDD-7DA397D20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8868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3994A7A-0FE0-4FF9-A33C-20EB36B0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83A5F0A7-2B08-485A-853E-38DBEA3BDD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3A01E7CB-8E10-49C2-A169-E6A5592A5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F746E0D-5AFC-45E5-A962-45E242FAF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D8C33BA-96D5-47E6-BA30-1BFF744C3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2043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BAB8BD82-0384-4B8E-BEA7-23EEEEE051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DA79A2FA-92D6-4C33-A042-6516A7275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1BBCDED-9423-48AC-8601-9229858E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77D48586-994A-4BEA-9037-1698C5D97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9238008-721F-4701-812C-48E67A591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793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E7899D3-A93B-453B-B7F4-1383D9F55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FB2CB00-2574-4CA4-BCFD-3DB25DB91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20FB6621-4E64-47E6-9AC9-2DEB80636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04B243E-39C1-46D7-9496-C05D55CF0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57AA010-E560-4AA4-AC10-1FF08A998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347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5486D78-C7C5-4B38-818E-4C31BA76B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EF32F830-D7C7-461A-B760-ABE7A2636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7C59F9A2-8494-4BD7-9822-2F6A309D1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E8538A07-9024-4E2A-A5F9-7856F7859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EFC065D-B5A7-46D4-BA38-F03E28B54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1225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401B6E0-D024-44B6-BDD1-93FB57A49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8D3C1D3-1145-4368-BB6E-56E25D2207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DCD0DB04-77E8-4CD6-9AF9-F4C3DF68B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EDE2CF01-E2F2-47A9-B5E3-6118EAA4F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0C2409BC-79A9-49EC-BC57-A3B0456FA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9400E1E6-BE52-45FB-A5DD-4DC78A791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638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51571C4-7350-4C5D-BFE9-DCA285E90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C17A444B-4599-4116-8DD2-B87CCD989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D31B9C3C-361B-488A-990B-780B98AAC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F9B2B2D0-ED54-4481-85CB-94F5950E94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B27B0346-DA81-44A0-9481-5FDD8001F1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DAB70EAE-F40B-46DC-9178-4074833F0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C38147D8-2141-4099-9C68-8E66A0C1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8F7E43F7-86BA-4F44-9E63-1597DB8E9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984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5EFEACB-F46D-47C1-93AD-075B447BD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14C4FC44-22DE-4FC4-874D-FD3525D81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38CBD4FB-79E7-4CA7-AA2A-EE273429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5AFE4A8F-8807-43DD-825B-76CBF92ED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061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F431B9AC-50EF-4BA9-8A1E-3675976EA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187AE3CE-1CC3-464F-AD93-CBDC0596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5D4A43D0-8A07-48FF-9628-CFF828A16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3145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EDFFDB3-6988-4590-800D-79A8A4E59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DACBBA9F-2A3A-4F71-A8B4-23A912EE8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0998AFB5-7A2E-4C13-A1F4-4140D6F2A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69C142DD-29B5-428C-8BD8-BACFCE80B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ADB11ECB-9906-4691-AB06-684BF5F6D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CDA8AC93-5EDF-4865-A04F-AE7A122D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969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AA88C62-DBDE-4CC7-8519-AC58189C0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B80B516E-DF1E-4703-BC26-A48CB2ED1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CEAF5393-E30C-4ED1-9264-857DB4662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43AF8E97-D28B-493D-B58F-3FA187482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B73AC2F2-3A8D-4DA4-87B2-226F71F7F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7EE010A8-2A88-4DD4-8199-E226EEE24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5713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4E916F15-AB8E-4603-8F2E-0C8759A17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BCAFE5C8-D92E-4A21-89D1-CDCC824E1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DFC6CC8-9C50-47B2-B6FC-DEE4F190F9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082A0-FD04-4DA0-8C84-78F0CCFBE409}" type="datetimeFigureOut">
              <a:rPr lang="it-IT" smtClean="0"/>
              <a:t>30/01/2022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6684278-63AB-4F88-B78F-BDA806362C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E8B6F61-38F5-4131-8B2B-606BC61C9D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8E97A-1BC5-46FF-B191-54D0BD913A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367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erno.it/it/cscovid19/report-vaccini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github.com/italia/covid19-opendata-vaccin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xmlns="" id="{D79CD2DB-0374-47A3-BBED-0FB97E7FB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125" y="170617"/>
            <a:ext cx="8411749" cy="6039693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545F0A75-D296-40FE-B206-B0A1E216692C}"/>
              </a:ext>
            </a:extLst>
          </p:cNvPr>
          <p:cNvSpPr txBox="1"/>
          <p:nvPr/>
        </p:nvSpPr>
        <p:spPr>
          <a:xfrm>
            <a:off x="6023113" y="6273225"/>
            <a:ext cx="5898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dirty="0"/>
              <a:t>Fonte: </a:t>
            </a:r>
            <a:r>
              <a:rPr lang="it-IT" sz="1600" dirty="0">
                <a:hlinkClick r:id="rId3"/>
              </a:rPr>
              <a:t>https://www.governo.it/it/cscovid19/report-vaccini/</a:t>
            </a:r>
            <a:endParaRPr lang="it-IT" sz="1600" dirty="0"/>
          </a:p>
          <a:p>
            <a:pPr algn="r"/>
            <a:r>
              <a:rPr lang="it-IT" sz="1600" b="0" i="0" u="sng" dirty="0">
                <a:solidFill>
                  <a:srgbClr val="0066CC"/>
                </a:solidFill>
                <a:effectLst/>
                <a:latin typeface="Titillium Web" panose="00000500000000000000" pitchFamily="2" charset="0"/>
                <a:hlinkClick r:id="rId4"/>
              </a:rPr>
              <a:t>https://github.com/italia/covid19-opendata-vaccini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4309668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Titillium Web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Lucia Bisceglia</dc:creator>
  <cp:lastModifiedBy>Account Microsoft</cp:lastModifiedBy>
  <cp:revision>2</cp:revision>
  <dcterms:created xsi:type="dcterms:W3CDTF">2022-01-30T09:12:33Z</dcterms:created>
  <dcterms:modified xsi:type="dcterms:W3CDTF">2022-01-30T15:06:04Z</dcterms:modified>
</cp:coreProperties>
</file>