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61" r:id="rId3"/>
    <p:sldId id="264" r:id="rId4"/>
    <p:sldId id="263" r:id="rId5"/>
    <p:sldId id="258" r:id="rId6"/>
    <p:sldId id="262" r:id="rId7"/>
    <p:sldId id="259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94629"/>
  </p:normalViewPr>
  <p:slideViewPr>
    <p:cSldViewPr snapToGrid="0">
      <p:cViewPr varScale="1">
        <p:scale>
          <a:sx n="75" d="100"/>
          <a:sy n="75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7560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724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3675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48965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1368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1280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4045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0579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366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2981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5459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2784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9909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4794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3362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4984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5877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77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.nz/file/VRgjkJAa#e9qtoqXXbZVoI-iX9bfH6sITfOWEc1hyH1tWqv53iMg" TargetMode="External"/><Relationship Id="rId2" Type="http://schemas.openxmlformats.org/officeDocument/2006/relationships/hyperlink" Target="https://docs.google.com/spreadsheets/d/1CXcDHl1tleMFq-t84leWjrRPDNnh0gmE81mHObphBdM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cicletta pendente sulla parete dipinta di giallo">
            <a:extLst>
              <a:ext uri="{FF2B5EF4-FFF2-40B4-BE49-F238E27FC236}">
                <a16:creationId xmlns:a16="http://schemas.microsoft.com/office/drawing/2014/main" id="{A81B1CC1-FD69-2583-5A48-3646ED4F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7922" t="23391" r="11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920E4B1-B003-97C8-A2FB-C698A28D3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BicyCheck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84119D-0C26-5250-B0B8-F9138DA85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2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79E57-7805-55F6-5DF8-FF2D615E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cos’è?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89CFC0-06FB-849F-A54A-C67FAF37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815376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/>
              <a:t>BicyCheck</a:t>
            </a:r>
            <a:r>
              <a:rPr lang="it-IT" sz="2400" dirty="0"/>
              <a:t> è </a:t>
            </a:r>
            <a:r>
              <a:rPr lang="it-IT" sz="2400" dirty="0" err="1"/>
              <a:t>un’app</a:t>
            </a:r>
            <a:r>
              <a:rPr lang="it-IT" sz="2400" dirty="0"/>
              <a:t> per dispositivi Android, che permette di registrare su un database i tag NFC associati ai propri mezzi di trasporto – come biciclette o monopattini - e di poterne vedere il proprietario.</a:t>
            </a:r>
          </a:p>
          <a:p>
            <a:pPr marL="0" indent="0">
              <a:buNone/>
            </a:pPr>
            <a:r>
              <a:rPr lang="it-IT" sz="2400" dirty="0"/>
              <a:t>Insieme al lettore di tag automatico basato su tecnologia Arduino, è un’ottima soluzione, che consente di registrare sul foglio Google i mezzi di trasporto parcheggiati ogni giorno nella scuola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1A52FD-35DF-CC33-9068-22434F1D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485776-6D63-E678-0694-BC2DEF96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6CA82-ADDC-DEED-6AD5-F4112452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7579D45-4062-E37F-4EE1-F1EB1B6747AE}"/>
              </a:ext>
            </a:extLst>
          </p:cNvPr>
          <p:cNvSpPr/>
          <p:nvPr/>
        </p:nvSpPr>
        <p:spPr>
          <a:xfrm>
            <a:off x="9029430" y="2374323"/>
            <a:ext cx="2161309" cy="210935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62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ECA04-789C-12EF-E162-4E7AA975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adottare questo sistema?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46242C-39A4-7D56-0707-E9937704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L’app di </a:t>
            </a:r>
            <a:r>
              <a:rPr lang="it-IT" sz="2400" dirty="0" err="1"/>
              <a:t>BicyCheck</a:t>
            </a:r>
            <a:r>
              <a:rPr lang="it-IT" sz="2400" dirty="0"/>
              <a:t> ed il lettore Arduino rappresentano una soluzione semplice e a basso costo, facilmente replicabile da numerose strutture, come scuole, uffici o comuni. Si distinguono anche per la loro facilità d’uso, prestandosi anche ad essere utilizzati da alunni </a:t>
            </a:r>
            <a:r>
              <a:rPr lang="it-IT" sz="2400"/>
              <a:t>diversamente abili </a:t>
            </a:r>
            <a:r>
              <a:rPr lang="it-IT" sz="2400" dirty="0"/>
              <a:t>o da utenti con poca esperienza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B54FAF-E9D1-C40C-0A33-88C651D3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FF932A-BAC2-4814-27FF-97EAB84E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CD4FDB-0809-C02B-59A5-66875C3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78F050-D34C-C2FB-4D73-2B51FCF2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funziona?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10840D-01FF-F4D0-BE8B-30E40A85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53248"/>
            <a:ext cx="9404723" cy="43951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/>
              <a:t>L’app </a:t>
            </a:r>
            <a:r>
              <a:rPr lang="it-IT" sz="2400" dirty="0" err="1"/>
              <a:t>BicyCheck</a:t>
            </a:r>
            <a:r>
              <a:rPr lang="it-IT" sz="2400" dirty="0"/>
              <a:t>, progettata con lo strumento MIT App Inventor, si interfaccia al foglio Excel su Google </a:t>
            </a:r>
            <a:r>
              <a:rPr lang="it-IT" sz="2400" dirty="0" err="1"/>
              <a:t>Docs</a:t>
            </a:r>
            <a:r>
              <a:rPr lang="it-IT" sz="2400" dirty="0"/>
              <a:t>, usato come database per memorizzare i codici, e mostrato nella parte inferiore dell’app attraverso System </a:t>
            </a:r>
            <a:r>
              <a:rPr lang="it-IT" sz="2400" dirty="0" err="1"/>
              <a:t>WebView</a:t>
            </a:r>
            <a:r>
              <a:rPr lang="it-IT" sz="2400" dirty="0"/>
              <a:t>, un browser Internet interno.</a:t>
            </a:r>
          </a:p>
          <a:p>
            <a:pPr marL="0" indent="0">
              <a:buNone/>
            </a:pPr>
            <a:r>
              <a:rPr lang="it-IT" sz="2400" dirty="0"/>
              <a:t>I codici sono inviati al database scrivendoli nella casella «Codice» e memorizzandoli alla pressione del pulsante «Invia», che utilizza una macro collegata al foglio Excel per memorizzare il dato inserito.</a:t>
            </a:r>
          </a:p>
          <a:p>
            <a:pPr marL="0" indent="0">
              <a:buNone/>
            </a:pPr>
            <a:r>
              <a:rPr lang="it-IT" sz="2400" dirty="0"/>
              <a:t>E’ </a:t>
            </a:r>
            <a:r>
              <a:rPr lang="it-IT" sz="2400" dirty="0" err="1"/>
              <a:t>possibille</a:t>
            </a:r>
            <a:r>
              <a:rPr lang="it-IT" sz="2400" dirty="0"/>
              <a:t> inoltre ricavare il nome del proprietario dell’ultimo mezzo registrato usando il pulsante «Utente», che funziona grazie ad un’altra macro. Alla pressione del pulsante uscirà il nome del proprietario.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459173-694B-5EA0-C6A4-34E4179F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AC2E4-E16E-6F09-05CC-2564CBF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8F8875-64D1-A018-905E-173EC2C7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7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E69EC-B592-7345-7F6C-EC4E988B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r>
              <a:rPr lang="en-GB" dirty="0" err="1"/>
              <a:t>Interfaccia</a:t>
            </a:r>
            <a:r>
              <a:rPr lang="en-GB" dirty="0"/>
              <a:t> </a:t>
            </a:r>
            <a:r>
              <a:rPr lang="en-GB" dirty="0" err="1"/>
              <a:t>grafica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890572-C770-2B90-2B4D-CC4FCBC1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7632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9617F2-9747-B353-0924-EFCA3ED3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6F5708-21BA-E2E7-1537-922FDC4B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bycycheck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CB539-11C7-9A06-3F2E-FBC0C3A6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99" y="2032000"/>
            <a:ext cx="6961095" cy="38099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effectLst/>
              </a:rPr>
              <a:t>La GUI dell’applicazione è formata da più parti: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effectLst/>
              </a:rPr>
              <a:t>Una casella </a:t>
            </a:r>
            <a:r>
              <a:rPr lang="it-IT" sz="2400" dirty="0"/>
              <a:t>nella parte superiore, per inserire il codice ricavato con l’app esterna NFC Tools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effectLst/>
              </a:rPr>
              <a:t>La barra di comando centrale, per inviare il codice, ricaricare il database, ricavare il proprietario del veicolo o mostrare la guida utente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Il database su Google </a:t>
            </a:r>
            <a:r>
              <a:rPr lang="it-IT" sz="2400" dirty="0" err="1"/>
              <a:t>Docs</a:t>
            </a:r>
            <a:r>
              <a:rPr lang="it-IT" sz="2400" dirty="0"/>
              <a:t> nella parte inferiore</a:t>
            </a:r>
            <a:endParaRPr lang="it-IT" sz="2400" dirty="0">
              <a:effectLst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C28942-632B-3DE2-583A-F4BE4BBF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4" y="6355080"/>
            <a:ext cx="3414426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25/03/2024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7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E69EC-B592-7345-7F6C-EC4E988B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358" y="679572"/>
            <a:ext cx="5343203" cy="1641986"/>
          </a:xfrm>
        </p:spPr>
        <p:txBody>
          <a:bodyPr>
            <a:normAutofit/>
          </a:bodyPr>
          <a:lstStyle/>
          <a:p>
            <a:r>
              <a:rPr lang="en-GB" dirty="0" err="1"/>
              <a:t>Guida</a:t>
            </a:r>
            <a:r>
              <a:rPr lang="en-GB" dirty="0"/>
              <a:t> </a:t>
            </a:r>
            <a:r>
              <a:rPr lang="en-GB" dirty="0" err="1"/>
              <a:t>utente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9617F2-9747-B353-0924-EFCA3ED3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6F5708-21BA-E2E7-1537-922FDC4B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chemeClr val="tx1">
                    <a:tint val="75000"/>
                  </a:schemeClr>
                </a:solidFill>
              </a:rPr>
              <a:t>bycycheck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C28942-632B-3DE2-583A-F4BE4BBF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4" y="6355080"/>
            <a:ext cx="3414426" cy="30479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25/03/2024</a:t>
            </a:r>
            <a:endParaRPr lang="en-US"/>
          </a:p>
        </p:txBody>
      </p:sp>
      <p:pic>
        <p:nvPicPr>
          <p:cNvPr id="9" name="Immagine 8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909F183B-CD1D-8CB1-6C1D-5EF673EAF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11"/>
          <a:stretch/>
        </p:blipFill>
        <p:spPr>
          <a:xfrm>
            <a:off x="-1" y="-1"/>
            <a:ext cx="3958225" cy="6858001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71B1B68-DBD5-DB08-4DB8-315FC2D7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326" y="3051388"/>
            <a:ext cx="6961095" cy="14173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dirty="0"/>
              <a:t>La guida utente dell’app, aperta attraverso il pulsante «Guida», ha il compito di spiegare lo scopo dell’app e come utilizzarla</a:t>
            </a: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011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testo, software, Pagina Web&#10;&#10;Descrizione generata automaticamente">
            <a:extLst>
              <a:ext uri="{FF2B5EF4-FFF2-40B4-BE49-F238E27FC236}">
                <a16:creationId xmlns:a16="http://schemas.microsoft.com/office/drawing/2014/main" id="{55E865A9-873C-6FE5-EECE-EE151FA0E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" r="9136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31D6F3-0EFE-C3C6-ECD2-4EF5347A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318DDB-88AC-4039-B59C-B05DC4C9C16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4/16/2024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77C937-A235-BCA7-AB51-A2F9DC01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9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testo, software, Icona del computer&#10;&#10;Descrizione generata automaticamente">
            <a:extLst>
              <a:ext uri="{FF2B5EF4-FFF2-40B4-BE49-F238E27FC236}">
                <a16:creationId xmlns:a16="http://schemas.microsoft.com/office/drawing/2014/main" id="{838DBD97-DF65-D4A3-0536-5AF78BE9F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2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C82389-5B59-EDC3-91AD-D231B1C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318DDB-88AC-4039-B59C-B05DC4C9C16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4/16/2024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955C13-D34B-5156-C05F-15363041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E4A2B-9FC4-7EE0-345F-C78F51B9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F2A7C5-4A0D-ADCA-AD29-DEC36D2E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9404723" cy="4195481"/>
          </a:xfrm>
        </p:spPr>
        <p:txBody>
          <a:bodyPr/>
          <a:lstStyle/>
          <a:p>
            <a:r>
              <a:rPr lang="it-IT" dirty="0"/>
              <a:t>Foglio Google: </a:t>
            </a:r>
            <a:r>
              <a:rPr lang="it-IT" dirty="0">
                <a:hlinkClick r:id="rId2"/>
              </a:rPr>
              <a:t>https://docs.google.com/spreadsheets/d/1CXcDHl1tleMFq-t84leWjrRPDNnh0gmE81mHObphBdM/edit?usp=sharing</a:t>
            </a:r>
            <a:endParaRPr lang="it-IT" dirty="0"/>
          </a:p>
          <a:p>
            <a:r>
              <a:rPr lang="it-IT" dirty="0"/>
              <a:t>Download </a:t>
            </a:r>
            <a:r>
              <a:rPr lang="it-IT" dirty="0" err="1"/>
              <a:t>BicyCheck</a:t>
            </a:r>
            <a:r>
              <a:rPr lang="it-IT" dirty="0"/>
              <a:t>: </a:t>
            </a:r>
            <a:r>
              <a:rPr lang="it-IT" dirty="0">
                <a:hlinkClick r:id="rId3"/>
              </a:rPr>
              <a:t>https://mega.nz/file/VRgjkJAa#e9qtoqXXbZVoI-iX9bfH6sITfOWEc1hyH1tWqv53iMg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2B0F38-563C-10FB-83D8-48E8AEE6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02C76-8B9C-928A-A3F4-3617FE5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25FF8E-2882-FEB5-1B12-F49A32BD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00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386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Ione</vt:lpstr>
      <vt:lpstr>BicyCheck</vt:lpstr>
      <vt:lpstr>Che cos’è?</vt:lpstr>
      <vt:lpstr>Perché adottare questo sistema?</vt:lpstr>
      <vt:lpstr>Come funziona?</vt:lpstr>
      <vt:lpstr>Interfaccia grafica</vt:lpstr>
      <vt:lpstr>Guida utente</vt:lpstr>
      <vt:lpstr>Presentazione standard di PowerPoint</vt:lpstr>
      <vt:lpstr>Presentazione standard di PowerPoint</vt:lpstr>
      <vt:lpstr>Risorse: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BicyCheck</dc:title>
  <dc:creator>Giuseppe Tamalio</dc:creator>
  <cp:lastModifiedBy>Valeria Luttazi</cp:lastModifiedBy>
  <cp:revision>5</cp:revision>
  <dcterms:created xsi:type="dcterms:W3CDTF">2024-03-23T09:31:15Z</dcterms:created>
  <dcterms:modified xsi:type="dcterms:W3CDTF">2024-04-16T13:14:59Z</dcterms:modified>
</cp:coreProperties>
</file>